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524C4-D8EE-4EF2-BB8B-3EEC10E9F44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2E754-8E84-4832-8D2A-5C9A45281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E754-8E84-4832-8D2A-5C9A45281B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E754-8E84-4832-8D2A-5C9A45281B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13314B-A6E4-45D4-A248-111D26F6A43F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2DD224-5BAF-4A36-A312-1B12D9A055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arlie3.files.wordpress.com/2009/06/portrait_of_george_washington.jpg&amp;imgrefurl=http://arlie3.wordpress.com/2009/06/18/george-washington-on-serving/&amp;usg=__3UUa-WXzoBFJ9AqR7sqENfUErZM=&amp;h=1184&amp;w=972&amp;sz=125&amp;hl=en&amp;start=3&amp;tbnid=ujAgY7gXU7Bw9M:&amp;tbnh=150&amp;tbnw=123&amp;prev=/images?q=GEORGE+WASHINGTON&amp;gbv=2&amp;hl=en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google.com/imgres?imgurl=http://www.sonofthesouth.net/revolutionary-war/battles/george-washington-valley-forge.jpg&amp;imgrefurl=http://www.sonofthesouth.net/revolutionary-war/battles/valley-forge.htm&amp;usg=__6YB7y8e_9IzVuBt3W4isVCv98fk=&amp;h=453&amp;w=607&amp;sz=66&amp;hl=en&amp;start=10&amp;tbnid=DLqwc5hWo6eGOM:&amp;tbnh=101&amp;tbnw=136&amp;prev=/images?q=VALLEY+FORGE&amp;gbv=2&amp;hl=e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google.com/imgres?imgurl=http://upload.wikimedia.org/wikipedia/commons/c/c5/Marquis_de_Lafayette_2.jpg&amp;imgrefurl=http://commons.wikimedia.org/wiki/File:Marquis_de_Lafayette_2.jpg&amp;usg=__2nMtJL0CMSRXhK57S_sC8MIWgaA=&amp;h=640&amp;w=510&amp;sz=49&amp;hl=en&amp;start=3&amp;tbnid=a4046P2RtlwZqM:&amp;tbnh=137&amp;tbnw=109&amp;prev=/images?q=DE+LAFAYETTE&amp;gbv=2&amp;hl=en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framery.com/PrayerAtValleyForge.jpg" TargetMode="External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hyperlink" Target="http://images.google.com/imgres?imgurl=http://www.polishamericancenter.org/Pictures/Pulaski.jpg&amp;imgrefurl=http://www.polishamericancenter.org/Pulaski.htm&amp;usg=__IBpdddaUnh7QL1YXkjR1TDycJs0=&amp;h=302&amp;w=300&amp;sz=33&amp;hl=en&amp;start=1&amp;tbnid=r--dWc5pr55SQM:&amp;tbnh=116&amp;tbnw=115&amp;prev=/images?q=general+casimir+pulaski&amp;gbv=2&amp;hl=e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/imgres?imgurl=http://explorepahistory.com/images/ExplorePAHistory-a0h9y0-a_349.jpg&amp;imgrefurl=http://explorepahistory.com/displayimage.php?imgId=2659&amp;usg=__9U73jeAPnO9mEZivUQEt05EYF4U=&amp;h=712&amp;w=590&amp;sz=59&amp;hl=en&amp;start=7&amp;tbnid=zlI4uy2wo9B5iM:&amp;tbnh=140&amp;tbnw=116&amp;prev=/images?q=Thaddeus+kosciusko&amp;gbv=2&amp;hl=en&amp;sa=X" TargetMode="Externa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tallarmeniantale.com/pics/benedictarnold.JPG&amp;imgrefurl=http://www.tallarmeniantale.com/TURKISH-SCHOLARS.htm&amp;usg=__e40w-tXAmY_KeTWdabyp_jf5Zc0=&amp;h=250&amp;w=205&amp;sz=8&amp;hl=en&amp;start=7&amp;tbnid=B1m1pxhJCXWiwM:&amp;tbnh=111&amp;tbnw=91&amp;prev=/images?q=benedict+arnold+pictures&amp;gbv=2&amp;hl=e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hyperlink" Target="http://www.beaverton.k12.or.us/jacob_wismer/leahy/revolution/ethan_allen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nps.gov/history/museum/exhibits/revwar/image_gal/indeimg/web_exhibit/greene_exb.jpg&amp;imgrefurl=http://www.nps.gov/history/museum/exhibits/revwar/image_gal/indeimg/greene.html&amp;usg=__f9QgeGbdL61DjSOVJtm0twsCdvI=&amp;h=533&amp;w=432&amp;sz=43&amp;hl=en&amp;start=2&amp;tbnid=wYD0d2_JLQt2NM:&amp;tbnh=132&amp;tbnw=107&amp;prev=/images?q=Nathanael+Greene&amp;gbv=2&amp;hl=en&amp;sa=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goi.com/pastimages/img/generals_4.jpg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evworld.com/images/cornwallis_surrender.jpg&amp;imgrefurl=http://www.evworld.com/article.cfm?storyid=1328&amp;usg=__45ul3ZxPtO2Cz2DiNczHcidZXG8=&amp;h=360&amp;w=400&amp;sz=63&amp;hl=en&amp;start=7&amp;tbnid=GPTOK5yL7WKmNM:&amp;tbnh=112&amp;tbnw=124&amp;prev=/images?q=SURRENDER+AT+YORKTOWN&amp;gbv=2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history.org/Foundation/journal/Summer06/images/ride_70.jpg&amp;imgrefurl=http://www.history.org/Foundation/journal/Summer06/ride.cfm&amp;usg=__fzsC2JfQWfjZ2ZV9oT5ILDM3pNE=&amp;h=452&amp;w=400&amp;sz=31&amp;hl=en&amp;start=1&amp;tbnid=MsBIIPFu6xFhnM:&amp;tbnh=127&amp;tbnw=112&amp;prev=/images?q=GENERAL+CORNWALLIS&amp;gbv=2&amp;hl=en&amp;sa=G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www.myimagezone.com/lib/Thumb.aspx?f=/data/0/86/86884.JPG&amp;l=600&amp;imgrefurl=http://www.altontobey.com/golden.html&amp;usg=__FDuh1v2jt6FGRjtsRMFbSBR4k4Q=&amp;h=434&amp;w=600&amp;sz=145&amp;hl=en&amp;start=4&amp;tbnid=HiSh1WZ9TxqXlM:&amp;tbnh=98&amp;tbnw=135&amp;prev=/images?q=SURRENDER+AT+YORKTOWN&amp;gbv=2&amp;hl=en" TargetMode="External"/><Relationship Id="rId9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/imgres?imgurl=http://xenophongroup.com/mcjoynt/366_Peace_Treaty_of_1783.jpg&amp;imgrefurl=http://xenophongroup.com/mcjoynt/TREATY.HTM&amp;usg=__ROPRw2HlGshwwGE9XL8VJeUDUXI=&amp;h=375&amp;w=366&amp;sz=50&amp;hl=en&amp;start=18&amp;tbnid=-gFflY_T5SXOYM:&amp;tbnh=122&amp;tbnw=119&amp;prev=/images?q=tREATY+OF+PARIS+1783&amp;gbv=2&amp;hl=e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rchives.gov/research/american-revolution/pictures/images/revolutionary-war-031.jpg&amp;imgrefurl=http://www.archives.gov/research/american-revolution/pictures/&amp;usg=__lf_isBBDO8NBGyw41tw3ChKqIIo=&amp;h=1137&amp;w=1348&amp;sz=236&amp;hl=en&amp;start=4&amp;tbnid=QzdwqvLz8BswdM:&amp;tbnh=127&amp;tbnw=150&amp;prev=/images?q=crossing+the+delaware&amp;gbv=2&amp;ndsp=18&amp;hl=en&amp;sa=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blogs.ancestry.com/circle/wp-content/uploads/2007/06/George%20Washington%20Crossing%20the%20Delaware.bmp&amp;imgrefurl=http://blogs.ancestry.com/circle/?m=200706&amp;usg=__OfVyGX-Ifs3tKtUwF9jMJ69ZPAg=&amp;h=681&amp;w=450&amp;sz=900&amp;hl=en&amp;start=30&amp;tbnid=_ZsMAxiNwrgqrM:&amp;tbnh=139&amp;tbnw=92&amp;prev=/images?q=crossing+the+delaware&amp;gbv=2&amp;ndsp=18&amp;hl=en&amp;sa=N&amp;start=18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smtClean="0">
                <a:latin typeface="Arial" pitchFamily="34" charset="0"/>
                <a:cs typeface="Arial" pitchFamily="34" charset="0"/>
              </a:rPr>
              <a:t>THE WAR FOR INDEPENDENCE 1776 – 1783      (CH.9-12)</a:t>
            </a:r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minority of Americans supported the Revolution.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1.Two-fifths were Patriots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One-fifth were Loyalist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remainder were neutral.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American Revolution split families and neighbors.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New England and Virginia had the greatest share of Patriots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New York State and the Carolinas had the greatest amount of Loyalist.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Quakers and the German population made up most of the neutral party.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Loyalist suffered harsh treatment.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80,000 fled to Britain’s other colony in North America.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Most Indians sided with the British.  WHY?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3.bp.blogspot.com/_59Uy5NIH7k8/SdLKvXc9YHI/AAAAAAAAAIM/ZOwBccCEeiA/s320/patriots+and+loyalis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02736"/>
            <a:ext cx="3352800" cy="3102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VALLEY FORGE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http://t0.gstatic.com/images?q=tbn:DLqwc5hWo6eGOM:http://www.sonofthesouth.net/revolutionary-war/battles/george-washington-valley-fo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05000"/>
            <a:ext cx="3962400" cy="2638425"/>
          </a:xfrm>
          <a:prstGeom prst="rect">
            <a:avLst/>
          </a:prstGeom>
          <a:noFill/>
        </p:spPr>
      </p:pic>
      <p:pic>
        <p:nvPicPr>
          <p:cNvPr id="24580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724400"/>
            <a:ext cx="3505200" cy="1524000"/>
          </a:xfrm>
          <a:prstGeom prst="rect">
            <a:avLst/>
          </a:prstGeom>
          <a:noFill/>
        </p:spPr>
      </p:pic>
      <p:pic>
        <p:nvPicPr>
          <p:cNvPr id="24582" name="Picture 6" descr="http://t0.gstatic.com/images?q=tbn:a4046P2RtlwZqM:http://upload.wikimedia.org/wikipedia/commons/c/c5/Marquis_de_Lafayette_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2057400"/>
            <a:ext cx="2743200" cy="2209800"/>
          </a:xfrm>
          <a:prstGeom prst="rect">
            <a:avLst/>
          </a:prstGeom>
          <a:noFill/>
        </p:spPr>
      </p:pic>
      <p:pic>
        <p:nvPicPr>
          <p:cNvPr id="24584" name="Picture 8" descr="http://t0.gstatic.com/images?q=tbn:ujAgY7gXU7Bw9M:http://arlie3.files.wordpress.com/2009/06/portrait_of_george_washington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4343400"/>
            <a:ext cx="2514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POLISH COMMANDERS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CASIMIR PULASKI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THADDEUS KOSCIUSKO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t1.gstatic.com/images?q=tbn:r--dWc5pr55SQM:http://www.polishamericancenter.org/Pictures/Pulask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3124200" cy="2133600"/>
          </a:xfrm>
          <a:prstGeom prst="rect">
            <a:avLst/>
          </a:prstGeom>
          <a:noFill/>
        </p:spPr>
      </p:pic>
      <p:pic>
        <p:nvPicPr>
          <p:cNvPr id="1028" name="Picture 4" descr="http://www.hmdb.org/Photos/59/Photo594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648200"/>
            <a:ext cx="3657600" cy="198120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zlI4uy2wo9B5iM:http://explorepahistory.com/images/ExplorePAHistory-a0h9y0-a_34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2362200"/>
            <a:ext cx="3200400" cy="1866901"/>
          </a:xfrm>
          <a:prstGeom prst="rect">
            <a:avLst/>
          </a:prstGeom>
          <a:noFill/>
        </p:spPr>
      </p:pic>
      <p:pic>
        <p:nvPicPr>
          <p:cNvPr id="1032" name="Picture 8" descr="http://detroit1701.org/Graphics/Kosciuszko%20Statu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4495800"/>
            <a:ext cx="2819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WAR IN THE SOUTH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British strategy in the North was not working.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British generals decided to shift the focus of the war to the South.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Many Southern Loyalists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Many slaves (50,000)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From 1778-to the end of the war most of the major battles took place in the South.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British captured ports at Savannah, Georgia and Charleston, South Carolina.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General Cornwallis set out to secure the Southern countryside – some of the war’s most bitter fighting followed.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Guerilla warfare followed by bands of Patriots and Loyalist.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All existing rules of warfare were dropped.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Colonel Tarleton “Butcher” (British)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Francis Marion “Swamp Fox” (Patriots) = led raids on the British and fled to the swamps for safety.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SOUTH CONTINUED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After a series of defeats George Washington asked General Gates to form a new Southern Army.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September 1780 – General Benedict Arnold (Saratoga) joined the British.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He had agreed to let the British take the fort at West Point, New York.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He was discovered and the fort saved.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1.Arnold in debt accepted a large payment from the British.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Resentful that Gates, not 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received most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credit for Saratoga.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Ethan Allen told the British he would stop fighting for a quarter of a million acres of Vermont land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-Trying to pressure Congress on making Vermont a state.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-TREASON = DEATH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t1.gstatic.com/images?q=tbn:B1m1pxhJCXWiwM:http://www.tallarmeniantale.com/pics/benedictarnol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733800"/>
            <a:ext cx="1676400" cy="1981200"/>
          </a:xfrm>
          <a:prstGeom prst="rect">
            <a:avLst/>
          </a:prstGeom>
          <a:noFill/>
        </p:spPr>
      </p:pic>
      <p:pic>
        <p:nvPicPr>
          <p:cNvPr id="1028" name="Picture 4" descr="Ethan Alle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733800"/>
            <a:ext cx="18288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TIDE TURNS IN THE SOUTH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1780 Washington put Nathanael Greene in charge of the Southern Army.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Greene’s force avoided full scale battles.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They let the British chase them around the country side = wear themselves out.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they fought, win or lose, they made sure the British suffered heavily.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“Another such victory will destroy the British Army”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t0.gstatic.com/images?q=tbn:wYD0d2_JLQt2NM:http://www.nps.gov/history/museum/exhibits/revwar/image_gal/indeimg/web_exhibit/greene_ex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133600"/>
            <a:ext cx="3733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END OF THE WAR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As the war dragged into its sixth year opposition grew to Britain’s war policy.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Maybe American independence would not be so bad.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last year of the war was fought mostly in Virginia – Yorktown was a port the British could receive supplies.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6,000 well-trained French Forces came to the aid of the Americans at Rhode Island.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large French fleet had arrived and was used to cut Yorktown of from supplies.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marched south with his army and the French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French ships drove back the British supply ships.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Americans and French began to bombard Yorktown.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Cornwallis realized the situation was hopeless.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October 19, 1781 Cornwallis sent up the white flag and surrendered his army of 8,000.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Battle of Yorktown convinced Britain’s leaders to begin peace talks.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SURRENDER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t2.gstatic.com/images?q=tbn:GPTOK5yL7WKmNM:http://www.evworld.com/images/cornwallis_surren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3124200" cy="2743200"/>
          </a:xfrm>
          <a:prstGeom prst="rect">
            <a:avLst/>
          </a:prstGeom>
          <a:noFill/>
        </p:spPr>
      </p:pic>
      <p:pic>
        <p:nvPicPr>
          <p:cNvPr id="29700" name="Picture 4" descr="http://t1.gstatic.com/images?q=tbn:HiSh1WZ9TxqXlM:http://www.myimagezone.com/lib/Thumb.aspx%3Ff%3D/data/0/86/86884.JPG%26l%3D6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057400"/>
            <a:ext cx="3505200" cy="2057400"/>
          </a:xfrm>
          <a:prstGeom prst="rect">
            <a:avLst/>
          </a:prstGeom>
          <a:noFill/>
        </p:spPr>
      </p:pic>
      <p:pic>
        <p:nvPicPr>
          <p:cNvPr id="29702" name="Picture 6" descr="http://t0.gstatic.com/images?q=tbn:MsBIIPFu6xFhnM:http://www.history.org/Foundation/journal/Summer06/images/ride_7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4343400"/>
            <a:ext cx="1981200" cy="1905000"/>
          </a:xfrm>
          <a:prstGeom prst="rect">
            <a:avLst/>
          </a:prstGeom>
          <a:noFill/>
        </p:spPr>
      </p:pic>
      <p:pic>
        <p:nvPicPr>
          <p:cNvPr id="29704" name="Picture 8" descr="See full 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4343400"/>
            <a:ext cx="2057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WHY THE AMERICANS WON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Patriots won the war in spite of many disadvantages.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British generals made errors in judgment – promoted for the wrong reasons – overconfident.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Britain’s rivals helped the patriots.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The British could not control the countryside.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 The patriots had more to fight for – property, ideals, homes, etc.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COST OF THE WAR: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About 25,000 Americans lost their lives.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10,000 British.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Many Americans died in prison (captured)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Many starved or froze to death.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5. Many left the war penniless (little or no pay) – many had to sell their titles to the western land.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6. The United State went deeply into debt.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TREATY OF PARIS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John Adams, Benjamin Franklin, and John Jay met with British and French diplomats in Paris.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Americans could not trust the French – only negotiated a Peace with the British, dealt with the French later.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TREATY OF PARIS (1783)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The U.S. was independent.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Boundaries of the U.S. = west to the Mississippi River.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Canada to the North.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Spanish Florida to the South.</a:t>
            </a:r>
            <a:r>
              <a:rPr lang="en-US" dirty="0" smtClean="0"/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(Problems with these. WHY?)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The U.S. would have fishing rights off of Newfoundland and Nova Scotia.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Each side would repay debts owed before the war.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 The British would return any slaves they had captured.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Congress would recommend that states give back property taken from Loyalist.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TREATY CONTINUED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3.gstatic.com/images?q=tbn:-gFflY_T5SXOYM:http://xenophongroup.com/mcjoynt/366_Peace_Treaty_of_178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3810000" cy="3657600"/>
          </a:xfrm>
          <a:prstGeom prst="rect">
            <a:avLst/>
          </a:prstGeom>
          <a:noFill/>
        </p:spPr>
      </p:pic>
      <p:pic>
        <p:nvPicPr>
          <p:cNvPr id="1028" name="Picture 4" descr="http://international.loc.gov/intldl/fiahtml/images/Treaty1783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05000"/>
            <a:ext cx="3371850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PROBLEMS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had problems obtaining supplies:  shoes, soap, food, guns, ammunition, wagons, horses, clothes, tents.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Continental Currency was becoming worthless and some suppliers were refusing to accept it.  WHY?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had trouble getting men to enlist for long terms.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He was often dealing with inexperienced troops.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Many were poor farmers = promise of free land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 Hope to gain money and social standing.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5,000 African Americans served in the Continental Army.  (Washington not sure)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 Many women went with their husbands to battle. (Why was this important?)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Picture 4" descr="http://imagecache5.art.com/p/LRG/22/2246/85EZD00Z/recruitment-poster-for-continental-soldiers-to-serve-in-the-american-r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343400"/>
            <a:ext cx="38100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PROBLEMS WITH THE TREATY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Neither Britain or the U.S. fully lived up to the terms in the treaty.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Americans did not repay their pre-war debts.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Americans did not return property to the Loyalist.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Britain refused to give up military outpost in the Great Lakes.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Fort Detroit – source of tension for years to come.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SOCIAL CHANGE: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Native American Fear = white settlers rushed to seize land west of the Appalachians.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Revolutionary leaders took over Loyalist property.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More Americans were given land  = more people could vote.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Many states began abolishing slavery (Massachusetts and New Hampshire the first)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AMERICAN INDEPENDENCE = Led to other revolutions, France, Poland, and even today.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AMERICAN REPUBLIC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Most Americans agreed that their new nation should be a REPUBLIC = People choose representatives who make the laws.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They also believed the republic should be based on democratic principles.  DEMOCRACY = a system of government by the people.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1776 and 1780, eleven of the thirteen colonies drew up a CONSTITUTION = plan for government.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Connecticut and Rhode Island reworded their COLONIAL CHARTERS = a written agreement between the crown and proprietors.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Never before in history had people written down the rules under which they would be governed.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PRINCIPLES OF THE CONSTITUTIONS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Several principles underlay these constitutions: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Compact = People making an agreement for the common good.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Good government is based on the consent of the people.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fundamental laws differ from ordinary laws.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-fundamental laws are so basic they cannot be changed by mere lawmakers. WHAT ARE THEY?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1776 the Continental Congress began working on a plan for the national government.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Members of the congress believed that states should join together in a loose union = CONFEDERATION.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ARTICLES OF CONFEDERATION were written = described the structure that was already in effect, states held most of the power.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ARTICLES OF CONFEDERATION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By 1779 twelve states had ratified the articles.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Maryland refused = They were upset over the huge areas of western lands claimed by other states.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Concerned over how large these states would become.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Maryland saw this growth a threat to their small state.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Maryland insisted that these lands be turned over to the nation.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New York and Virginia opposed Maryland’s demands, although they understood the need for a central government.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One by one the larger states gave up their claims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March 1781 Maryland adopted the Articles, and the new government was established.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UNITED STATES IN 1791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upload.wikimedia.org/wikipedia/commons/4/43/United_States_1791-09-1792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2296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NORTHERN CAMPAIGNS 1776-1778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British left Boston in March of 1776, Washington guessed that they would reappear in New York City.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If the Hudson Valley was controlled the British could divide the country in two.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Washington stationed troops on Manhattan and Long Island.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July 1776 General Howe of Great Britain arrived (32,000 soldiers, hundreds of ships)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Americans = 13,000 soldiers and 13 ships total.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By November 1776 Washington was pushed back into New Jersey.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By December British General Lord Cornwallis pushed Washington across the Delaware River into Pennsylvania.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tatic.howstuffworks.com/gif/willow/revolutionary-war-history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267200"/>
            <a:ext cx="39624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CROSSING OF THE DELAWARE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During the winter, Howe left the Hessians in New Jersey and he went to the comfort of New York. WHY?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Patriots spirits fell, the colonial army went form 20,000 to a few thousand.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Thomas Paine wrote THE CRISIS = “THESE ARE THE TIMES THAT TRY MEN’S SOULS”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gambles = Dec. 25, 1776 Patriot troops rowed across the Delaware River to New Jersey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They caught the Hessians at Trenton, New Jersey sleeping off their Christmas dinner.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Over 1,000 Hessians were captured or killed.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The Patriots acquired a great number of supplies, guns, and ammunition.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Washington marched the captured prisoners through the streets of Philadelphia.  WHY?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Victories at Trenton and Princeton gave new hope and new recruits.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CROSSING THE DELAWARE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t0.gstatic.com/images?q=tbn:QzdwqvLz8BswdM:http://www.archives.gov/research/american-revolution/pictures/images/revolutionary-war-03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4114800" cy="38100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_ZsMAxiNwrgqrM:http://blogs.ancestry.com/circle/wp-content/uploads/2007/06/George%2520Washington%2520Crossing%2520the%2520Delaware.bmp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1905000"/>
            <a:ext cx="4038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BATTLE OF SARATOGA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BRITISH PLANS =SUMMER OF 1777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A British Army moved south from Canada.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A British force moved east from Lake Ontario.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Howe was to move north from New York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 the Armies were to meet in Albany securing the Hudson Valley. (Philadelphia fell and the colonist moved the Continental Congress to York)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Howe decided not to move north.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force from the north moved slow (General “Gentleman Johnny” Burgoyne) , allowed the Patriots time to cut down trees across roads, burn crops, drive off cattle.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Patriot forces destroyed the Hessians at the Battle of Bennington in Vermont.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SARATOGA CONTINUED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Burgoyne’s weakened army approached Albany = faced a powerful American army under Horatio Gates.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Howe should have closed in on Gates?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BACK IN PHILADELPHIA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 the BATTLE OF SARATOGA, October 1777, Gates and Benedict Arnold crushed Burgoyne = he surrendered his force of 6,000 troops.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persuaded the French to back the Patriots.  WHY?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Spain also joined, together with France they donated money and supplies.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George III declared war on France.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Britain declared war on Holland = loaned money to America, Dutch merchants sold gunpowder to the Americans.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SARATOGA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www.thirteen.org/clearwater/images/timeline1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733800" cy="3200400"/>
          </a:xfrm>
          <a:prstGeom prst="rect">
            <a:avLst/>
          </a:prstGeom>
          <a:noFill/>
        </p:spPr>
      </p:pic>
      <p:pic>
        <p:nvPicPr>
          <p:cNvPr id="20484" name="Picture 4" descr="http://mcdermott-family.net/saratoga/images/sep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0574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VALLEY FORGE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Driven from Philadelphia by Howe, Washington spent the winter of 1777-78 at Valley Forge.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No supplies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One-quarter of the soldiers died (cold, smallpox, hunger, typhoid)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Many soldiers deserted.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GOOD NEWS =  Europeans came to help fight.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Marquis de Lafayette (France, great leader, no pay)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Casimir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Pulaski and Thaddeus Kosciusko planned defenses along the Hudson River.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Baron von Steuben (Germany), trained Washington’s troops all winter. (European formations and bayonet attacks).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Colonial army could now fight with the best.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1101</TotalTime>
  <Words>2011</Words>
  <Application>Microsoft Office PowerPoint</Application>
  <PresentationFormat>On-screen Show (4:3)</PresentationFormat>
  <Paragraphs>181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THE WAR FOR INDEPENDENCE 1776 – 1783      (CH.9-12)</vt:lpstr>
      <vt:lpstr>PROBLEMS</vt:lpstr>
      <vt:lpstr>THE NORTHERN CAMPAIGNS 1776-1778</vt:lpstr>
      <vt:lpstr>THE CROSSING OF THE DELAWARE</vt:lpstr>
      <vt:lpstr>CROSSING THE DELAWARE</vt:lpstr>
      <vt:lpstr>BATTLE OF SARATOGA</vt:lpstr>
      <vt:lpstr>SARATOGA CONTINUED</vt:lpstr>
      <vt:lpstr>SARATOGA</vt:lpstr>
      <vt:lpstr>VALLEY FORGE</vt:lpstr>
      <vt:lpstr>VALLEY FORGE</vt:lpstr>
      <vt:lpstr>POLISH COMMANDERS</vt:lpstr>
      <vt:lpstr>WAR IN THE SOUTH</vt:lpstr>
      <vt:lpstr>THE SOUTH CONTINUED</vt:lpstr>
      <vt:lpstr>THE TIDE TURNS IN THE SOUTH</vt:lpstr>
      <vt:lpstr>THE END OF THE WAR</vt:lpstr>
      <vt:lpstr>THE SURRENDER</vt:lpstr>
      <vt:lpstr>WHY THE AMERICANS WON</vt:lpstr>
      <vt:lpstr>TREATY OF PARIS</vt:lpstr>
      <vt:lpstr>TREATY CONTINUED</vt:lpstr>
      <vt:lpstr>PROBLEMS WITH THE TREATY</vt:lpstr>
      <vt:lpstr>THE AMERICAN REPUBLIC</vt:lpstr>
      <vt:lpstr>PRINCIPLES OF THE CONSTITUTIONS</vt:lpstr>
      <vt:lpstr>ARTICLES OF CONFEDERATION</vt:lpstr>
      <vt:lpstr>THE UNITED STATES IN 1791</vt:lpstr>
    </vt:vector>
  </TitlesOfParts>
  <Company>Elk Rapids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FOR INDEPENDENCE 1776 – 178</dc:title>
  <dc:creator>User</dc:creator>
  <cp:lastModifiedBy>User</cp:lastModifiedBy>
  <cp:revision>88</cp:revision>
  <dcterms:created xsi:type="dcterms:W3CDTF">2009-10-26T13:12:33Z</dcterms:created>
  <dcterms:modified xsi:type="dcterms:W3CDTF">2012-10-30T19:46:30Z</dcterms:modified>
</cp:coreProperties>
</file>