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7ACD0-547E-4CCE-B6A4-8C65F8A3C8C2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11BEF-D8AD-4DF8-BCD6-3B1AF048C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BEF-D8AD-4DF8-BCD6-3B1AF048C9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626E7D-B28A-41EE-8EAC-197838C92DC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5AEC4B-D954-4EA8-BABA-7E2684BAA6C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rootsweb.ancestry.com/~txhousto/index_images/Sam_Houston2.750.jpg&amp;imgrefurl=http://www.rootsweb.ancestry.com/~txhousto/&amp;usg=__6NFA1rJghqDuWm3SOiglkesy7Ow=&amp;h=864&amp;w=700&amp;sz=107&amp;hl=en&amp;start=26&amp;tbnid=vTPpBd3wEq-aaM:&amp;tbnh=145&amp;tbnw=117&amp;prev=/images?q=Sam+Houston&amp;gbv=2&amp;ndsp=18&amp;hl=en&amp;sa=N&amp;start=1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newyorktravelspot.files.wordpress.com/2009/11/alamo.jpg&amp;imgrefurl=http://newyorktravelspot.wordpress.com/2009/11/26/san-antonio-magnetism-for-dream-travel-life/&amp;usg=__HB-bvPy0NP7chnX_Q_cn6jymVzA=&amp;h=768&amp;w=1024&amp;sz=168&amp;hl=en&amp;start=3&amp;tbnid=G7m9K1NV36crYM:&amp;tbnh=113&amp;tbnw=150&amp;prev=/images?q=the+alamo&amp;gbv=2&amp;hl=en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www.worldlymind.org/santaanna.jpg&amp;imgrefurl=http://www.worldlymind.org/moral.htm&amp;usg=__UsRaQ18mxDBGaR62ZZcfGMCaur8=&amp;h=500&amp;w=350&amp;sz=38&amp;hl=en&amp;start=2&amp;tbnid=v9JP0JurLv9EVM:&amp;tbnh=130&amp;tbnw=91&amp;prev=/images?q=Santa+anna&amp;gbv=2&amp;hl=e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images.google.com/imgres?imgurl=http://www.aceros-de-hispania.com/image/bowie-knives/bowie-knives.jpg&amp;imgrefurl=http://www.aceros-de-hispania.com/gb/infer.asp?ac=12&amp;trabajo=listar&amp;pa=a_bowie&amp;sg=a_bowie&amp;usg=__U7vtGsyXNT5K8lHWzn19zUJ9LNs=&amp;h=364&amp;w=252&amp;sz=32&amp;hl=en&amp;start=2&amp;tbnid=Kct7qwZEhG_RSM:&amp;tbnh=121&amp;tbnw=84&amp;prev=/images?q=Jim+bowie&amp;gbv=2&amp;hl=en&amp;sa=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com/imgres?imgurl=http://iws.ccccd.edu/dgarrison/AmGovt1/Course%20Page%20for%202301/Texas-flagBIG.gif&amp;imgrefurl=http://iws.ccccd.edu/dgarrison/AmGovt1/Course%20Page%20for%202301/american_government_I.htm&amp;usg=__Yw8yRr9gu7W78x9tppiwxZjT1dQ=&amp;h=353&amp;w=550&amp;sz=11&amp;hl=en&amp;start=1&amp;tbnid=E9cz63AlkSrAMM:&amp;tbnh=85&amp;tbnw=133&amp;prev=/images?q=texas+flag&amp;gbv=2&amp;hl=en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/imgres?imgurl=http://www.presidentnixon.org/images/polk.gif&amp;imgrefurl=http://www.presidentnixon.org/rankings.htm&amp;usg=__4EUmObG80QUwdmVt5a2itwJLsZk=&amp;h=521&amp;w=405&amp;sz=155&amp;hl=en&amp;start=1&amp;tbnid=e4-k0yyF-t0IBM:&amp;tbnh=131&amp;tbnw=102&amp;prev=/images?q=james+k.+polk&amp;gbv=2&amp;hl=e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/imgres?imgurl=http://guilhermefonseca.files.wordpress.com/2008/11/zachary-taylor-picture.jpg&amp;imgrefurl=http://guilhermefonseca.wordpress.com/2008/11/02/todos-os-presidentes-dos-estados-unidos-da-america/&amp;usg=__j680NL97vFmpOivagesp40j2sdQ=&amp;h=500&amp;w=566&amp;sz=174&amp;hl=en&amp;start=6&amp;tbnid=ItXrotqpKcU7GM:&amp;tbnh=118&amp;tbnw=134&amp;prev=/images?q=ZACHARY+TAYLOR&amp;gbv=2&amp;hl=e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library.wisc.edu/etext/wireader/Images/Big/WER1374.jpeg&amp;imgrefurl=http://www.library.wisc.edu/etext/wireader/Images/WER1374.html&amp;usg=__tWbcqIfsq9ljGahgih8-tDJOL1E=&amp;h=525&amp;w=398&amp;sz=58&amp;hl=en&amp;start=13&amp;um=1&amp;tbnid=zzlnhenT6Iqo5M:&amp;tbnh=132&amp;tbnw=100&amp;prev=/images?q=susan+b.+anthony&amp;gbv=2&amp;hl=en&amp;um=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ages.google.com/imgres?imgurl=http://ssajer.files.wordpress.com/2008/01/joseph-smith.jpg&amp;imgrefurl=http://ssajer.wordpress.com/2008/01/05/el-6-de-abril-de-1830/&amp;usg=__LWEniMGB_jYJIynYeqdydQwiMAA=&amp;h=550&amp;w=385&amp;sz=41&amp;hl=en&amp;start=1&amp;tbnid=DbJAKMc3La6mAM:&amp;tbnh=133&amp;tbnw=93&amp;prev=/images?q=joseph+smith&amp;gbv=2&amp;hl=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www.usm.maine.edu/~jkuenz/380/thoreau.gif&amp;imgrefurl=http://www.dailyspeculations.com/wordpress/?p=3373&amp;usg=__nXlv7FH4mjP3yIMLIFUdu5ObEU8=&amp;h=768&amp;w=623&amp;sz=207&amp;hl=en&amp;start=1&amp;tbnid=y7KyMFtgf6ZcRM:&amp;tbnh=142&amp;tbnw=115&amp;prev=/images?q=thoureau&amp;gbv=2&amp;hl=en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/imgres?imgurl=http://www.nassauvalley.com/tour-gallery/carrie-nation.gif&amp;imgrefurl=http://www.nassauvalley.com/tour.htm&amp;usg=__cSPbTv1QcHbj4h4wLs6y48xJiK8=&amp;h=260&amp;w=260&amp;sz=67&amp;hl=en&amp;start=8&amp;tbnid=_L3uBuq70vMr8M:&amp;tbnh=112&amp;tbnw=112&amp;prev=/images?q=carrie+nation&amp;gbv=2&amp;hl=en&amp;sa=G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i138.photobucket.com/albums/q273/chilipeppers_1/USACoinShop/Susan.jpg&amp;imgrefurl=http://www.usacoinshop.com/susan-b-dollars.html&amp;usg=__AtD2uOSXASyr8jLBzuKZ7zGP1Xg=&amp;h=391&amp;w=391&amp;sz=97&amp;hl=en&amp;start=86&amp;um=1&amp;tbnid=rTl5YhyVyKUBaM:&amp;tbnh=123&amp;tbnw=123&amp;prev=/images?q=susan+b.+anthony&amp;gbv=2&amp;ndsp=18&amp;hl=en&amp;sa=N&amp;start=72&amp;um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http://www.americaslibrary.gov/assets/jb/gilded/jb_gilded_susanb_2_m.jpg&amp;imgrefurl=http://www.americaslibrary.gov/jb/gilded/jb_gilded_susanb_2.html&amp;usg=__Oxekh0Z44ea6bJWLTnvvzI9gKbY=&amp;h=200&amp;w=200&amp;sz=16&amp;hl=en&amp;start=124&amp;um=1&amp;tbnid=XU_o2V3JpmlPNM:&amp;tbnh=104&amp;tbnw=104&amp;prev=/images?q=susan+b.+anthony&amp;gbv=2&amp;ndsp=18&amp;hl=en&amp;sa=N&amp;start=108&amp;um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John_Humphrey_Noye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ANTEBELLUM PERIOD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Antebellum  = Latin for before war.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dates of the period vary: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From the American Revolution to the beginning of the Civil War.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From about 1820 until the beginning of the Civil War.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Antebellum Period consisted of the following: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A time of transition from a agricultural society to the industrial revolution.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Growth of slavery in the South.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The beginning of Westward expansion.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4.Transportation was expanded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5. Industry = interchangeable parts.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6. The American System (NATIONAL BANK)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7. Internal improvements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8. The Tariff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REVOLUTION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Santa Anna declared all Texans traitors.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War was now inevitable.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October of 1835 a group of Texans declared themselves willing to fight to restore the Mexican constitution.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Santa Anna sent a army to San Antonio – the Texans drove the Mexican forces form the Alamo.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Santa Anna brought in a large force and the Texans scattered in small groups.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1.gstatic.com/images?q=tbn:vTPpBd3wEq-aaM%3Ahttp://www.rootsweb.ancestry.com/~txhousto/index_images/Sam_Houston2.7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2133600" cy="1914526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v9JP0JurLv9EVM%3Ahttp://www.worldlymind.org/santaan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514600"/>
            <a:ext cx="1676400" cy="205740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G7m9K1NV36crYM%3Ahttp://newyorktravelspot.files.wordpress.com/2009/11/alam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648200"/>
            <a:ext cx="2590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ALAMO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William B. Travis with about 150 men was able to hold the Alamo in the initial attack from Santa Anna.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-the force included such people as Davy Crocket and Jim Bowie.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Sam Houston was chosen to lead the Texan army because of his war experience(War of 1812)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 Feb. 23, 1836 Santa Anna was ready to attack – flew a red flag?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siege of the Alamo began on Feb. 24, 1836.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 March 3, 1836 Texas leaders declared their independence.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 March 6, 1836 on the thirteenth day of the siege, Santa Anna ordered his men to go over the walls.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Texans fought fiercely – hand to hand combat.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end  187 defenders of the Alamo were dead.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ALAMO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http://www.billtravismysteries.com/alamo-b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114800" cy="4419600"/>
          </a:xfrm>
          <a:prstGeom prst="rect">
            <a:avLst/>
          </a:prstGeom>
          <a:noFill/>
        </p:spPr>
      </p:pic>
      <p:pic>
        <p:nvPicPr>
          <p:cNvPr id="23558" name="Picture 6" descr="http://www.hartransom.org/hart_ransom/blast_09/Crockett/images/crockett-ala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14800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DEFEAT OF SANTA ANNA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Santa Anna’s victory at the Alamo was costly.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-1,800 Mexican soldiers were dead or wounded.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Mexican officers learned that this could not be settled peacefully – they must conquer or die.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Santa Anna’s forces than defeated the Texans at another fortress (Goliad).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Santa Anna ordered them all killed.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More than 300 Texan prisoners were shot.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Next, Santa Anna needed to go after the remaining Texan forces led by Sam Houston.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www.hartransom.org/Hart_Ransom/blast_09/Crockett/images/Davy%2520Crocke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3886200"/>
            <a:ext cx="1981200" cy="2676525"/>
          </a:xfrm>
          <a:prstGeom prst="rect">
            <a:avLst/>
          </a:prstGeom>
          <a:noFill/>
        </p:spPr>
      </p:pic>
      <p:pic>
        <p:nvPicPr>
          <p:cNvPr id="25604" name="Picture 4" descr="http://t3.gstatic.com/images?q=tbn:Kct7qwZEhG_RSM%3Ahttp://www.aceros-de-hispania.com/image/bowie-knives/bowie-kniv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86200"/>
            <a:ext cx="1905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SANTA  ANNA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Houston drew the Mexican Army into east Texas.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 April 21, 1836 Santa Anna expected Houston to attack at dawn – the attack never came.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afternoon the Mexicans relaxed and many had fallen asleep.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Around four o’clock the Texans quietly advanced = the Texans attacked “Remember the Alamo”, “Remember Goliad”.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Santa Anna woke up with the camp in turmoil and the Mexicans were quickly defeated.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Santa Anna was captured, Texas won independence, and  Houston became a hero and leader of Texas = BATTLE OF SAN JANCINTO.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latinamericanstudies.org/alamo/santa-ana-hous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3733800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LONE STAR REPUBLIC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December 1836 = Texas adopted a flag with a lone star, took the name THE LONE STAR REPUBLIC, proclaimed Texas to be an independent, self governing country.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Sam Houston became the first president.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Austin became the capital.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Most Texans planned on joining the U.S.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1836 Texas asked to be annexed.  Why?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U.S. refused.  Why?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Texas would remain and independent republic for another ten years.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t3.gstatic.com/images?q=tbn:E9cz63AlkSrAMM%3Ahttp://iws.ccccd.edu/dgarrison/AmGovt1/Course%2520Page%2520for%25202301/Texas-flagBI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4114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NATIONAL EXPANSION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election of 1844 Henry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Clay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ran for the Whigs.  The Democrats nominated James K. Polk.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Polk believed that annexation of Texas was a necessity and a right.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Polk also urged for the occupation of Oregon “Fifty-four forty or fight”.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parallel of 54 degrees 40’ was the northern boundary of the Oregon Country.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Acquiring Oregon, California, and Texas was the nation’s MANIFEST DESTINY.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Polk barely won the election – he negotiated with Britain over Oregon and agreed to divide Oregon at the 49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parallel.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was the boundary between Canada and the U.S. from the Great Lakes to the Rockies.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NATIONAL EXAPNSION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0.gstatic.com/images?q=tbn:e4-k0yyF-t0IBM%3Ahttp://www.presidentnixon.org/images/polk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3962400" cy="44196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0/09/Oregon_boundary_dispute_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4191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MEXICO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After Polk’s election congress voted to annex Texas (December 1845) – Mexico was outraged.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Things grew worst when Texas claimed the Rio Grande as its southern boundary.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Polk tried to negotiate with Mexico – Mexican officials refused to meet.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1846 a new Mexican government came to power and insisted that the Mexican territory included all of Texas.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Mexico announced they were ready to go to war to defend it.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Polk had sent General Zachary Taylor to guard the territory – he positioned himself near the Rio Grande in the Texas territory.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Mexico regarded this an act of war.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 Mexican force crossed the river and attacked the American troops.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Polk told congress “Mexico has invaded our territory and shed American blood upon American soil”.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May of 1846 the U.S. declared war on Mexico.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WAR WITH MEXICO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t3.gstatic.com/images?q=tbn:ItXrotqpKcU7GM%3Ahttp://guilhermefonseca.files.wordpress.com/2008/11/zachary-taylor-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3962400" cy="4495800"/>
          </a:xfrm>
          <a:prstGeom prst="rect">
            <a:avLst/>
          </a:prstGeom>
          <a:noFill/>
        </p:spPr>
      </p:pic>
      <p:pic>
        <p:nvPicPr>
          <p:cNvPr id="32772" name="Picture 4" descr="http://www.latinamericanstudies.org/mex-war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05000"/>
            <a:ext cx="4267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ANTEBELLUM CONTINUED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9. Religious revival: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-The Shakers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-The Mormons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-The Transcendentalist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-Oneida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10. Temperance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11. The Asylum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12. The Abolition Movement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13. Women’s Rights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t0.gstatic.com/images?q=tbn:DbJAKMc3La6mAM%3Ahttp://ssajer.files.wordpress.com/2008/01/joseph-smi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1447800" cy="19812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_L3uBuq70vMr8M%3Ahttp://www.nassauvalley.com/tour-gallery/carrie-nation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981200"/>
            <a:ext cx="1981200" cy="1905000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y7KyMFtgf6ZcRM%3Ahttp://www.usm.maine.edu/~jkuenz/380/thoreau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038600"/>
            <a:ext cx="1752600" cy="2133600"/>
          </a:xfrm>
          <a:prstGeom prst="rect">
            <a:avLst/>
          </a:prstGeom>
          <a:noFill/>
        </p:spPr>
      </p:pic>
      <p:pic>
        <p:nvPicPr>
          <p:cNvPr id="1034" name="Picture 10" descr="http://t3.gstatic.com/images?q=tbn:zzlnhenT6Iqo5M:http://www.library.wisc.edu/etext/wireader/Images/Big/WER1374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4038600"/>
            <a:ext cx="1981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WAR WITH MEXICO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Most Americans in the South and West agreed with the war.  In the Northeast many people denounced the war.  WHY?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summer of  1846 Stephen Kearny took  an American force from Kansas and headed for New Mexico.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New Mexicans were afraid that the Americans would destroy everything – Kearny promised to protect their rights.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Americans took Santa Fe and New Mexico without firing a shot.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Kearny then headed for California.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California, a group of Americans rebelled against Mexican authority – arrested General Mariano Vallejo = BEAR FLAG REVOLT. *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Americans made a flag showing a grizzly bear.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John C. Freemont was one of the promoters of the rebellion (married to a senators daughter, the senator promoted expansionism)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inhabitants of Los Angeles rebelled against American rule and forced them out.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Forces under Fremont and Kearny retook the 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INVADING MEXICO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U.S. forces invaded Mexico from two directions.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1.General Taylor moved south from Texas – defeating Santa Anna’s troops at Buena Vista in Feb. 1847.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General Winfield Scott landed at Veracruz and battled inland toward Mexico City.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Scott met great resistance from defenders of Chapultepec (national military school)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-1,000 soldiers and 100 cadets fought to the death.*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34818" name="Picture 2" descr="http://www.history.army.mil/books/amh/Map08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1" y="1905000"/>
            <a:ext cx="4495799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WAR COMES TO AN END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Mexico City fell to Scott’s troops in September 1847.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war ended with the TREATY OF GUADALUPE HIDALGO in 1848.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Mexico recognized the Rio Grande as the Southern boundary.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Mexico ceded New Mexico, California and the land between them.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-MEXICAN CESSION = California, Nevada, Utah, parts of Arizona, New Mexico, Colorado, and Wyoming.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The U.S. paid Mexico 15 million in cash.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U.S. also paid 3.35 million dollars to Americans who claimed that the Mexican government owed them money.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war cost the U.S. 100 million dollars, 17,000 dead or wounded.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Many officers had their first experience in war = Robert E. Lee, Ulysses S. Grant, Jefferson Davis.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Mexico = 25, 000 died in combat, lost one half of its territory.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GADSEN PURCHASE = Mexico sold the U.S. a strip of land for 10 million (southern New Mexico and Arizona)*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Santa Anna banished in 1855.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NEW TERRITOREIS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lobalsecurity.org/military/ops/images/us_terr_18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SUSAN B. ANTHONY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6" name="Picture 6" descr="http://t1.gstatic.com/images?q=tbn:rTl5YhyVyKUBaM:http://i138.photobucket.com/albums/q273/chilipeppers_1/USACoinShop/Sus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962400" cy="4343400"/>
          </a:xfrm>
          <a:prstGeom prst="rect">
            <a:avLst/>
          </a:prstGeom>
          <a:noFill/>
        </p:spPr>
      </p:pic>
      <p:pic>
        <p:nvPicPr>
          <p:cNvPr id="15368" name="Picture 8" descr="http://t0.gstatic.com/images?q=tbn:XU_o2V3JpmlPNM:http://www.americaslibrary.gov/assets/jb/gilded/jb_gilded_susanb_2_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0500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NOYES AND MOTHER ANN LEE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upload.wikimedia.org/wikipedia/commons/thumb/0/00/John_Humphrey_Noyes.jpg/225px-John_Humphrey_Noy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4038600" cy="4343400"/>
          </a:xfrm>
          <a:prstGeom prst="rect">
            <a:avLst/>
          </a:prstGeom>
          <a:noFill/>
        </p:spPr>
      </p:pic>
      <p:pic>
        <p:nvPicPr>
          <p:cNvPr id="16388" name="Picture 4" descr="http://famousdeadmormons.com/images/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4114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TEXAS TERRITORY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Mexico had gained independence from Spain and Texas became part of the Mexican Territory.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Mexico began to allow immigrants to come into the Texas territory and settle.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Stephen Austin was one of the first Americans to come into the territory and begin a colony – by 1825 there were 1,800 people living in the colony.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Mexico set two conditions for all immigrants to Texas.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Had to become citizens of Mexico.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Had to join the Roman Catholic Church.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Most new immigrants to Texas came from the cotton states.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1830 the population was about 10,000 – Anglo-Americans greatly outnumbered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Tejanos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There were free blacks in Texas, although nine out of ten African Americans were slaves.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SANTA FE TRAIL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Mexican government was becoming nervous about the outspoken and numerous Americans.  WHY?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1830 the Mexican government closed the Texas frontier to Anglo-Americans and banned the introduction of more slaves.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Mexico was unable to stop Anglo-American population from growing – Illegal immigrants form the U.S. continued to go across the border into Texas.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As the population increased trade began to increase.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New Mexico was also open and a trail from the U.S. into Santa Fe, New Mexico opened used mostly for trading.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William Becknell who is considered to the father of the Santa Fe Trail was the first to use the Conestoga wagon (covered wagon or prairie schooner).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Each wagon carried up to 5,000 pounds = three pairs of oxen, horses, or mules were needed to pull the wagon.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smtClean="0">
                <a:latin typeface="Arial" pitchFamily="34" charset="0"/>
                <a:cs typeface="Arial" pitchFamily="34" charset="0"/>
              </a:rPr>
              <a:t>THE SANTA FE TRAIL CONTINUED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simplymarvelous.files.wordpress.com/2007/09/santa-fe-trail-wa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038600" cy="4495800"/>
          </a:xfrm>
          <a:prstGeom prst="rect">
            <a:avLst/>
          </a:prstGeom>
          <a:noFill/>
        </p:spPr>
      </p:pic>
      <p:pic>
        <p:nvPicPr>
          <p:cNvPr id="1030" name="Picture 6" descr="http://www.legendsofamerica.com/photos-oldwest/SantaFeTrail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SANTA FE TRAIL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legendsofamerica.com/photos-oldwest/SantaFeTrail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TEXAS REVOLUTION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Sam Houston who had been a member of the House of Representatives for Tennessee and also the governor of Tennessee moved to Texas in 1832.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found Texas to be in a upheaval.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Texas was not a state by itself in Mexico.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Anglo-Americans were unhappy with certain laws.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Official documents had to be in Spanish.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Requirement to become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Roman Catholic.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The ban on American immigration and the tariff on American goods.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Progress was being made on the laws.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1835 Santa Anna had become the dictator of Mexico.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Rebellions started in all parts of Mexico, although Santa Anna was able to stop them.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-he abolished federalism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-he overturned the constitution.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1448</TotalTime>
  <Words>1690</Words>
  <Application>Microsoft Office PowerPoint</Application>
  <PresentationFormat>On-screen Show (4:3)</PresentationFormat>
  <Paragraphs>154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THE ANTEBELLUM PERIOD</vt:lpstr>
      <vt:lpstr>ANTEBELLUM CONTINUED</vt:lpstr>
      <vt:lpstr>SUSAN B. ANTHONY</vt:lpstr>
      <vt:lpstr>NOYES AND MOTHER ANN LEE</vt:lpstr>
      <vt:lpstr>THE TEXAS TERRITORY</vt:lpstr>
      <vt:lpstr>THE SANTA FE TRAIL</vt:lpstr>
      <vt:lpstr>THE SANTA FE TRAIL CONTINUED</vt:lpstr>
      <vt:lpstr>THE SANTA FE TRAIL</vt:lpstr>
      <vt:lpstr>THE TEXAS REVOLUTION</vt:lpstr>
      <vt:lpstr>THE REVOLUTION CONTINUED</vt:lpstr>
      <vt:lpstr>THE ALAMO</vt:lpstr>
      <vt:lpstr>THE ALAMO</vt:lpstr>
      <vt:lpstr>THE DEFEAT OF SANTA ANNA</vt:lpstr>
      <vt:lpstr>SANTA  ANNA CONTINUED</vt:lpstr>
      <vt:lpstr>THE LONE STAR REPUBLIC</vt:lpstr>
      <vt:lpstr>NATIONAL EXPANSION</vt:lpstr>
      <vt:lpstr>NATIONAL EXAPNSION</vt:lpstr>
      <vt:lpstr>MEXICO</vt:lpstr>
      <vt:lpstr>WAR WITH MEXICO</vt:lpstr>
      <vt:lpstr>WAR WITH MEXICO</vt:lpstr>
      <vt:lpstr>INVADING MEXICO</vt:lpstr>
      <vt:lpstr>THE WAR COMES TO AN END</vt:lpstr>
      <vt:lpstr>NEW TERRITOREIS</vt:lpstr>
    </vt:vector>
  </TitlesOfParts>
  <Company>Elk Rapids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ANTEBELLUM PERIOD</dc:title>
  <dc:creator>User</dc:creator>
  <cp:lastModifiedBy>User</cp:lastModifiedBy>
  <cp:revision>124</cp:revision>
  <dcterms:created xsi:type="dcterms:W3CDTF">2010-01-08T13:14:16Z</dcterms:created>
  <dcterms:modified xsi:type="dcterms:W3CDTF">2013-01-07T19:43:55Z</dcterms:modified>
</cp:coreProperties>
</file>